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_rels/presentation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_rels/slideLayout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.xml.rels" ContentType="application/vnd.openxmlformats-package.relationships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s/_rels/slide1.xml.rels" ContentType="application/vnd.openxmlformats-package.relationships+xml"/>
  <Override PartName="/ppt/slides/slide1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5E0411B-47E2-499B-9F25-E0BF62680291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AU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A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A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A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86F473D-4BE6-405F-9F5E-A2C7AE3EF385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AU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A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A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A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A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A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4960E4E-7FD2-4C34-BDA2-9DCAF9BBA307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AU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A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A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A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A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A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A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A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CDA9925-691D-42C9-AC2F-A504DEE6F6C7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AU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A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A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4013E0B-35C8-4571-8ECF-407E05A035D8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AU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A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A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9137069-63CE-4553-BD68-59DD454F95E4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AU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A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A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A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704BB0B-5F2E-4230-B0DB-5229BCCA061D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AU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A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B89DE33-7D56-4B94-949A-E58DE227D590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AU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A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0B5493B-7A8F-4A56-BA90-32B9A7B02409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AU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A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A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A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A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E8DF72C-5CE1-4ABC-AB06-C97F959DA2AB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AU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A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A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A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A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F109BFF-6F27-4B9B-AF2E-D27F3C57DD80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AU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A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A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A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A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FB83C43-55BE-4FDA-AB30-D7F70773AB5D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AU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AU" sz="4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A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AU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AU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AU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AU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AU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AU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AU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AU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AU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AU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AU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AU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AU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A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A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AU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A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en-A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AU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A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A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210D5738-12D4-4366-BF19-0021D7AD50CC}" type="slidenum">
              <a:rPr b="0" lang="en-AU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AU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A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A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LibreOffice/7.6.2.1$MacOSX_X86_64 LibreOffice_project/56f7684011345957bbf33a7ee678afaf4d2ba333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2023-10-13T12:47:32Z</dcterms:created>
  <dc:creator/>
  <dc:description/>
  <dc:language>en-AU</dc:language>
  <cp:lastModifiedBy/>
  <cp:revision>0</cp:revision>
  <dc:subject/>
  <dc:title/>
</cp:coreProperties>
</file>